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, calendar&#10;&#10;Description automatically generated">
            <a:extLst>
              <a:ext uri="{FF2B5EF4-FFF2-40B4-BE49-F238E27FC236}">
                <a16:creationId xmlns:a16="http://schemas.microsoft.com/office/drawing/2014/main" id="{3798FE83-4B69-4B29-92F0-05DCB4C7A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293"/>
            <a:ext cx="12192000" cy="596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3</cp:revision>
  <dcterms:created xsi:type="dcterms:W3CDTF">2022-02-15T11:04:08Z</dcterms:created>
  <dcterms:modified xsi:type="dcterms:W3CDTF">2022-02-15T14:53:58Z</dcterms:modified>
</cp:coreProperties>
</file>